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6" r:id="rId4"/>
    <p:sldId id="262" r:id="rId5"/>
    <p:sldId id="263" r:id="rId6"/>
    <p:sldId id="268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1429053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331890" y="1052810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:F3084A/B5】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1714805"/>
            <a:ext cx="8391306" cy="49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防雷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设计中采用针对感应雷击及静电（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ESD)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的专用防护元件，器件性能符合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IEC61000-4(Level4)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的检测标准。突波电流（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Peak Current)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最高可达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3000A(8/20</a:t>
            </a:r>
            <a:r>
              <a:rPr lang="el-GR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宽范围的输入电压：全电压，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240VAC±10% , </a:t>
            </a: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设计优点：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全电压设计，适合世界及中国各地区电压尤其适合电压起伏较大的的地区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全电压能保证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灯具的亮度及寿命。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全电压设计的灯具，可减少外部电源接线及电源防水的问题，使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产品及系统安装成本低，节省安装成本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安装方便快速，保证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产品及系统的质量。</a:t>
            </a:r>
            <a:endParaRPr lang="zh-CN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灯具采用对流散热气流孔通道设计，提高灯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具散热性能，有效降低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结温，提高发光效率，降低驱动环境温度，提高驱动平均寿命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通过精心设计的安装支架，可以调节灯具投射角度，并可横向调节，安装方便快捷。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光学</a:t>
            </a:r>
            <a:r>
              <a:rPr lang="en-US" altLang="zh-CN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控制方式：</a:t>
            </a:r>
            <a:r>
              <a:rPr lang="en-US" altLang="zh-CN" sz="1000" dirty="0" smtClean="0"/>
              <a:t>1.</a:t>
            </a:r>
            <a:r>
              <a:rPr lang="zh-CN" altLang="en-US" sz="1000" dirty="0" smtClean="0"/>
              <a:t>采用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 </a:t>
            </a:r>
            <a:r>
              <a:rPr lang="en-US" altLang="zh-CN" sz="1000" dirty="0" smtClean="0"/>
              <a:t>1670</a:t>
            </a:r>
            <a:r>
              <a:rPr lang="zh-CN" altLang="en-US" sz="1000" dirty="0" smtClean="0"/>
              <a:t>万种</a:t>
            </a:r>
            <a:r>
              <a:rPr lang="en-US" altLang="zh-CN" sz="1000" dirty="0" smtClean="0"/>
              <a:t>RGB</a:t>
            </a:r>
            <a:r>
              <a:rPr lang="zh-CN" altLang="en-US" sz="1000" dirty="0" smtClean="0"/>
              <a:t>合成真彩色，实现同步、追逐、流水等变化。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en-US" altLang="zh-CN" sz="1000" dirty="0" smtClean="0"/>
              <a:t>                       2.</a:t>
            </a:r>
            <a:r>
              <a:rPr lang="zh-CN" altLang="en-US" sz="1000" dirty="0" smtClean="0">
                <a:solidFill>
                  <a:srgbClr val="FF0000"/>
                </a:solidFill>
                <a:latin typeface="+mn-ea"/>
              </a:rPr>
              <a:t>灯具带有温度和电参数等检测与反馈功能。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广场、户外景观、大桥外立面、大型建筑、主题公园、娱乐场所等地的景观照明。</a:t>
            </a:r>
            <a:endParaRPr lang="zh-CN" altLang="en-US" sz="10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14875" y="213995"/>
            <a:ext cx="3150870" cy="114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7158" y="1052736"/>
          <a:ext cx="8429683" cy="4166870"/>
        </p:xfrm>
        <a:graphic>
          <a:graphicData uri="http://schemas.openxmlformats.org/drawingml/2006/table">
            <a:tbl>
              <a:tblPr/>
              <a:tblGrid>
                <a:gridCol w="571504"/>
                <a:gridCol w="937149"/>
                <a:gridCol w="999237"/>
                <a:gridCol w="960051"/>
                <a:gridCol w="960051"/>
                <a:gridCol w="1097202"/>
                <a:gridCol w="1097202"/>
                <a:gridCol w="878594"/>
                <a:gridCol w="928693"/>
              </a:tblGrid>
              <a:tr h="71437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型号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F3081A/B5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F3082A/B5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F3083A/B5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F3084A/B5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F3085A/B5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F3086A/B5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F3087A/B5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F3088A/B5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颗数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30*3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715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5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59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W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/87W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88W/130W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117W/173W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146W/217W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176W/261W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233W/346W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292W/433W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440W/652W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50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85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105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620395"/>
            <a:ext cx="803275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05" y="1000125"/>
          <a:ext cx="8001000" cy="572833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49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F3084A/B5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4W/6.5W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PCS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</a:t>
                      </a:r>
                      <a:r>
                        <a:rPr kumimoji="0" lang="zh-CN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(FWHM)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°/15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W/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0.95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0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65A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8.6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43438" y="1214422"/>
            <a:ext cx="4161818" cy="2564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150017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底安装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8109" y="364331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端安装</a:t>
            </a:r>
            <a:endParaRPr lang="zh-CN" alt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428736"/>
            <a:ext cx="1981885" cy="203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组合 10"/>
          <p:cNvGrpSpPr/>
          <p:nvPr/>
        </p:nvGrpSpPr>
        <p:grpSpPr>
          <a:xfrm>
            <a:off x="1287145" y="3571875"/>
            <a:ext cx="4897755" cy="2910205"/>
            <a:chOff x="1000100" y="3571876"/>
            <a:chExt cx="5043504" cy="315666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00100" y="3571876"/>
              <a:ext cx="5043504" cy="3156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57290" y="3643314"/>
              <a:ext cx="1643074" cy="1558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TextBox 11"/>
          <p:cNvSpPr txBox="1"/>
          <p:nvPr/>
        </p:nvSpPr>
        <p:spPr>
          <a:xfrm>
            <a:off x="6643702" y="1213650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0562" y="3652067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00562" y="5152265"/>
            <a:ext cx="56778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742.4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F3084A-30-UN-RC-Y(12-XL-30RGBWN-AJ,L715mm,B,CT)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6890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38605"/>
            <a:ext cx="3593465" cy="3420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65605"/>
            <a:ext cx="4768850" cy="3527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F3084A-30-UN-RC-Y(15-XL-30RGBWN-AJ,L715mm,B,CT)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6904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412875"/>
            <a:ext cx="3787140" cy="3470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28775"/>
            <a:ext cx="4603750" cy="32994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F3084A-30-UN-RC-Y(20-XL-30RGBWN-AJ,L715mm,B,CT)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86835" cy="3562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556385"/>
            <a:ext cx="4862830" cy="3500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F3084A-30-UN-RC-Y(30-XL-30RGBWN-AJ,L715mm,B,CT)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5877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56385"/>
            <a:ext cx="3597910" cy="3375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1660525"/>
            <a:ext cx="4815205" cy="3536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F3084A-30-UN-RC-Y(40-XL-30RGBWN-AJ,L715mm,B,CT)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6301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340485"/>
            <a:ext cx="3848100" cy="3494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484630"/>
            <a:ext cx="4792980" cy="34709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F3084A-30-UN-RC-Y(55-XL-30RGBWN-AJ,L715mm,B,CT)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556385"/>
            <a:ext cx="3358515" cy="312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1556385"/>
            <a:ext cx="5116830" cy="37547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F3084A-30-UN-RC-Y(3015-XL-30RGBWN-AJ,L715mm,B,CT)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5408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84630"/>
            <a:ext cx="3551555" cy="3284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1556385"/>
            <a:ext cx="5074920" cy="36417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472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1" y="981377"/>
            <a:ext cx="4572000" cy="3067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 smtClean="0"/>
              <a:t>F3084A-30-UN-RC-Y(5030-XL-30RGBWN-AJ,L715mm,B,CT)</a:t>
            </a:r>
            <a:endParaRPr lang="en-US" altLang="zh-CN" sz="1400" dirty="0" smtClean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602" y="5516577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4436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412875"/>
            <a:ext cx="3818890" cy="3495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356360"/>
            <a:ext cx="4916805" cy="36093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dfdc108-7379-4117-a15c-5a86abde46d5}"/>
</p:tagLst>
</file>

<file path=ppt/tags/tag2.xml><?xml version="1.0" encoding="utf-8"?>
<p:tagLst xmlns:p="http://schemas.openxmlformats.org/presentationml/2006/main">
  <p:tag name="KSO_WM_UNIT_TABLE_BEAUTIFY" val="smartTable{df54a66a-76a0-4694-aebf-eb552f6426f1}"/>
  <p:tag name="TABLE_ENDDRAG_ORIGIN_RECT" val="630*456"/>
  <p:tag name="TABLE_ENDDRAG_RECT" val="48*67*630*456"/>
</p:tagLst>
</file>

<file path=ppt/tags/tag3.xml><?xml version="1.0" encoding="utf-8"?>
<p:tagLst xmlns:p="http://schemas.openxmlformats.org/presentationml/2006/main">
  <p:tag name="KSO_WM_UNIT_TABLE_BEAUTIFY" val="smartTable{8f83a8ae-1cc1-492e-abb6-42e9bd56a702}"/>
</p:tagLst>
</file>

<file path=ppt/tags/tag4.xml><?xml version="1.0" encoding="utf-8"?>
<p:tagLst xmlns:p="http://schemas.openxmlformats.org/presentationml/2006/main">
  <p:tag name="KSO_WM_UNIT_TABLE_BEAUTIFY" val="smartTable{8f83a8ae-1cc1-492e-abb6-42e9bd56a702}"/>
</p:tagLst>
</file>

<file path=ppt/tags/tag5.xml><?xml version="1.0" encoding="utf-8"?>
<p:tagLst xmlns:p="http://schemas.openxmlformats.org/presentationml/2006/main">
  <p:tag name="KSO_WM_UNIT_TABLE_BEAUTIFY" val="smartTable{8f83a8ae-1cc1-492e-abb6-42e9bd56a702}"/>
</p:tagLst>
</file>

<file path=ppt/tags/tag6.xml><?xml version="1.0" encoding="utf-8"?>
<p:tagLst xmlns:p="http://schemas.openxmlformats.org/presentationml/2006/main">
  <p:tag name="KSO_WM_UNIT_TABLE_BEAUTIFY" val="smartTable{8f83a8ae-1cc1-492e-abb6-42e9bd56a702}"/>
</p:tagLst>
</file>

<file path=ppt/tags/tag7.xml><?xml version="1.0" encoding="utf-8"?>
<p:tagLst xmlns:p="http://schemas.openxmlformats.org/presentationml/2006/main">
  <p:tag name="KSO_WM_UNIT_TABLE_BEAUTIFY" val="smartTable{8f83a8ae-1cc1-492e-abb6-42e9bd56a702}"/>
</p:tagLst>
</file>

<file path=ppt/tags/tag8.xml><?xml version="1.0" encoding="utf-8"?>
<p:tagLst xmlns:p="http://schemas.openxmlformats.org/presentationml/2006/main">
  <p:tag name="KSO_WM_UNIT_TABLE_BEAUTIFY" val="smartTable{8f83a8ae-1cc1-492e-abb6-42e9bd56a702}"/>
</p:tagLst>
</file>

<file path=ppt/tags/tag9.xml><?xml version="1.0" encoding="utf-8"?>
<p:tagLst xmlns:p="http://schemas.openxmlformats.org/presentationml/2006/main">
  <p:tag name="KSO_WM_UNIT_TABLE_BEAUTIFY" val="smartTable{8f83a8ae-1cc1-492e-abb6-42e9bd56a702}"/>
</p:tagLst>
</file>

<file path=ppt/tags/tag10.xml><?xml version="1.0" encoding="utf-8"?>
<p:tagLst xmlns:p="http://schemas.openxmlformats.org/presentationml/2006/main">
  <p:tag name="KSO_WM_UNIT_TABLE_BEAUTIFY" val="smartTable{8f83a8ae-1cc1-492e-abb6-42e9bd56a70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2092</Words>
  <Application>WPS 演示</Application>
  <PresentationFormat>全屏显示(4:3)</PresentationFormat>
  <Paragraphs>362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134</cp:revision>
  <dcterms:created xsi:type="dcterms:W3CDTF">2015-05-19T08:03:00Z</dcterms:created>
  <dcterms:modified xsi:type="dcterms:W3CDTF">2021-10-30T08:17:33Z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BCE5D8C665764A8FBA13C9A9CA14400C</vt:lpwstr>
  </property>
  <property fmtid="{D5CDD505-2E9C-101B-9397-08002B2CF9AE}" pid="3" name="KSOProductBuildVer">
    <vt:lpwstr>2052-11.1.0.11045</vt:lpwstr>
  </property>
</Properties>
</file>