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0" r:id="rId3"/>
    <p:sldId id="265" r:id="rId5"/>
    <p:sldId id="261" r:id="rId6"/>
    <p:sldId id="262" r:id="rId7"/>
    <p:sldId id="268" r:id="rId8"/>
    <p:sldId id="270" r:id="rId9"/>
    <p:sldId id="271" r:id="rId10"/>
    <p:sldId id="272" r:id="rId11"/>
    <p:sldId id="273" r:id="rId12"/>
    <p:sldId id="274" r:id="rId13"/>
    <p:sldId id="275" r:id="rId14"/>
    <p:sldId id="276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F652D-A531-4C2E-9AA9-216D584333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3D27F-2C05-4CEF-8D20-2186DDA009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3D27F-2C05-4CEF-8D20-2186DDA009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36" y="2726522"/>
            <a:ext cx="8136904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212241" y="2276393"/>
            <a:ext cx="20874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型号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:F3443A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6" name="Group 5"/>
          <p:cNvGraphicFramePr>
            <a:graphicFrameLocks noGrp="1"/>
          </p:cNvGraphicFramePr>
          <p:nvPr/>
        </p:nvGraphicFramePr>
        <p:xfrm>
          <a:off x="357475" y="3002908"/>
          <a:ext cx="8358218" cy="361188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使用防水透气螺塞，平衡内外压差，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；</a:t>
                      </a:r>
                      <a:endParaRPr lang="en-US" altLang="zh-CN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zh-CN" altLang="en-US" sz="1000" kern="1200" baseline="0" dirty="0" smtClean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防护等级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防雷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设计中采用针对感应雷击及静电（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ESD)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的专用防护元件，器件性能符合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IEC61000-4(Level4)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的检测标准。突波电流（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Peak Current)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最高可达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3000A(8/20</a:t>
                      </a:r>
                      <a:r>
                        <a:rPr lang="el-GR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μ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S)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宽范围的输入电压：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，设计优点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全电压设计，适合世界及中国各地区电压尤其适合电压起伏较大的地区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全电压能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全电压设计的灯具，可减少外部电源接线及电源防水的问题，使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产品及系统安装成本低，节省安装成本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安装方便快速，保证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产品及系统的质量。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通过精心设计的安装支架，可调节灯具投射角度，并可横向滑动调节，安装方便快捷。</a:t>
                      </a:r>
                      <a:endParaRPr lang="en-US" altLang="zh-CN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光学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采用四合一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RGBW LED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，能够调出全白光系列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(6000K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5000K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4000K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3000K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2200K)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及各种不同彩色光（水蓝色、天蓝色、淡紫色、淡绿色、琥珀色、水红色）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混光更均匀，白色效果更纯正。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广场、户外景观、大楼外立面、大型建筑、主题公园、娱乐场所等地的景观照明。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885" y="260350"/>
            <a:ext cx="2918460" cy="20389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899592" y="1412776"/>
          <a:ext cx="7358112" cy="3643340"/>
        </p:xfrm>
        <a:graphic>
          <a:graphicData uri="http://schemas.openxmlformats.org/drawingml/2006/table">
            <a:tbl>
              <a:tblPr/>
              <a:tblGrid>
                <a:gridCol w="997708"/>
                <a:gridCol w="672640"/>
                <a:gridCol w="1546621"/>
                <a:gridCol w="1421840"/>
                <a:gridCol w="1347452"/>
                <a:gridCol w="1371851"/>
              </a:tblGrid>
              <a:tr h="67958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标准角度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型号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F3441A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F3442A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F3443A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F3444A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509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颗数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A)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A)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A)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A)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509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长度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350   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650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1000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1250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509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高压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29W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58W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88W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117W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46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低压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26W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53W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79W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105W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41985" y="1005205"/>
          <a:ext cx="8001000" cy="5447665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F3441/2/3/4A </a:t>
                      </a:r>
                      <a:r>
                        <a:rPr kumimoji="0" lang="zh-CN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系列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 LED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4W/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18</a:t>
                      </a:r>
                      <a:r>
                        <a:rPr lang="zh-CN" altLang="en-US" sz="1100" kern="1200" baseline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 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颜色（全彩）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红绿蓝白，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</a:t>
                      </a:r>
                      <a:r>
                        <a:rPr kumimoji="0" lang="zh-CN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12°/15</a:t>
                      </a:r>
                      <a:r>
                        <a:rPr lang="zh-CN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/20°/</a:t>
                      </a:r>
                      <a:r>
                        <a:rPr lang="en-US" altLang="zh-CN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30°/40°/55°/30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15°/50*30°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latin typeface="+mn-ea"/>
                          <a:ea typeface="+mn-ea"/>
                        </a:rPr>
                        <a:t>5mm </a:t>
                      </a:r>
                      <a:r>
                        <a:rPr lang="zh-CN" altLang="en-US" sz="1100" dirty="0" smtClean="0">
                          <a:latin typeface="+mn-ea"/>
                          <a:ea typeface="+mn-ea"/>
                        </a:rPr>
                        <a:t>钢化超白玻璃，</a:t>
                      </a:r>
                      <a:r>
                        <a:rPr lang="zh-CN" altLang="en-US" sz="11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碧玉黑表面颜色处理 </a:t>
                      </a:r>
                      <a:endParaRPr lang="en-US" altLang="zh-CN" sz="110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350mA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恒流驱动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88W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1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橡胶线（高压）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1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橡胶线（低压）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适用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0.95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222" y="61970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19437" y="86019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0125" y="1524000"/>
            <a:ext cx="714375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910" y="64919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976168"/>
            <a:ext cx="4572000" cy="3067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/>
              <a:t> F3443A-18-UN-RC-Y（12-XL-18RGBWN-AJ，L1000，A，CT）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40044" y="5229399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RGBWN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4134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93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484630"/>
            <a:ext cx="3831590" cy="35229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489710"/>
            <a:ext cx="48615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910" y="64919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976168"/>
            <a:ext cx="4572000" cy="3067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/>
              <a:t> F3443A-18-UN-RC-Y（15-XL-18RGBWN-AJ，L1000，A，CT）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40044" y="5229399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RGBWN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4275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93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484630"/>
            <a:ext cx="3505200" cy="32480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10" y="1412875"/>
            <a:ext cx="4951730" cy="36226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910" y="64919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976168"/>
            <a:ext cx="4572000" cy="3067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/>
              <a:t> F3443A-18-UN-RC-Y（20-XL-18RGBWN-AJ，L1000，A，CT）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40044" y="5229399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RGBWN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4234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93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412875"/>
            <a:ext cx="3787140" cy="34651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845" y="1484630"/>
            <a:ext cx="4634230" cy="34258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910" y="64919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976168"/>
            <a:ext cx="4572000" cy="3067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/>
              <a:t> F3443A-18-UN-RC-Y（30-XL-18RGBWN-AJ，L1000，A，CT）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40044" y="5229399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RGBWN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3610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93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484630"/>
            <a:ext cx="3679825" cy="3378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675" y="1628775"/>
            <a:ext cx="4860925" cy="35655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910" y="64919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976168"/>
            <a:ext cx="4572000" cy="3067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/>
              <a:t> F3443A-18-UN-RC-Y（40-XL-18RGBWN-AJ，L1000，A，CT）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40044" y="5229399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RGBWN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3610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93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434465"/>
            <a:ext cx="3796665" cy="33483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488440"/>
            <a:ext cx="4857115" cy="34836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910" y="64919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976168"/>
            <a:ext cx="4572000" cy="3067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/>
              <a:t> F3443A-18-UN-RC-Y（55-XL-18RGBWN-AJ，L1000，A，CT）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40044" y="5229399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RGBWN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3902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93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556385"/>
            <a:ext cx="3613150" cy="32391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583690"/>
            <a:ext cx="4772025" cy="34404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910" y="64919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620" y="975995"/>
            <a:ext cx="52324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F3443A-18-UN-RC-Y（3015-XL-18RGBWN-AJ，L1000，A，CT）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40044" y="5229399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RGBWN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4230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93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412875"/>
            <a:ext cx="3583940" cy="32531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845" y="1484630"/>
            <a:ext cx="4803775" cy="35337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910" y="64919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620" y="975995"/>
            <a:ext cx="52324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F3443A-18-UN-RC-Y（5030-XL-18RGBWN-AJ，L1000，A，CT）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40044" y="5229399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RGBWN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3536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93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484630"/>
            <a:ext cx="3632200" cy="3302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1556385"/>
            <a:ext cx="4992370" cy="35845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752db4da-3369-43f0-b291-4f2082d23cd0}"/>
  <p:tag name="TABLE_ENDDRAG_ORIGIN_RECT" val="630*396"/>
  <p:tag name="TABLE_ENDDRAG_RECT" val="50*111*630*396"/>
</p:tagLst>
</file>

<file path=ppt/tags/tag2.xml><?xml version="1.0" encoding="utf-8"?>
<p:tagLst xmlns:p="http://schemas.openxmlformats.org/presentationml/2006/main">
  <p:tag name="KSO_WM_UNIT_TABLE_BEAUTIFY" val="smartTable{ef448f27-0152-4d30-8d9f-867729538cfd}"/>
</p:tagLst>
</file>

<file path=ppt/tags/tag3.xml><?xml version="1.0" encoding="utf-8"?>
<p:tagLst xmlns:p="http://schemas.openxmlformats.org/presentationml/2006/main">
  <p:tag name="KSO_WM_UNIT_TABLE_BEAUTIFY" val="smartTable{ef448f27-0152-4d30-8d9f-867729538cfd}"/>
</p:tagLst>
</file>

<file path=ppt/tags/tag4.xml><?xml version="1.0" encoding="utf-8"?>
<p:tagLst xmlns:p="http://schemas.openxmlformats.org/presentationml/2006/main">
  <p:tag name="KSO_WM_UNIT_TABLE_BEAUTIFY" val="smartTable{ef448f27-0152-4d30-8d9f-867729538cfd}"/>
</p:tagLst>
</file>

<file path=ppt/tags/tag5.xml><?xml version="1.0" encoding="utf-8"?>
<p:tagLst xmlns:p="http://schemas.openxmlformats.org/presentationml/2006/main">
  <p:tag name="KSO_WM_UNIT_TABLE_BEAUTIFY" val="smartTable{ef448f27-0152-4d30-8d9f-867729538cfd}"/>
</p:tagLst>
</file>

<file path=ppt/tags/tag6.xml><?xml version="1.0" encoding="utf-8"?>
<p:tagLst xmlns:p="http://schemas.openxmlformats.org/presentationml/2006/main">
  <p:tag name="KSO_WM_UNIT_TABLE_BEAUTIFY" val="smartTable{ef448f27-0152-4d30-8d9f-867729538cfd}"/>
</p:tagLst>
</file>

<file path=ppt/tags/tag7.xml><?xml version="1.0" encoding="utf-8"?>
<p:tagLst xmlns:p="http://schemas.openxmlformats.org/presentationml/2006/main">
  <p:tag name="KSO_WM_UNIT_TABLE_BEAUTIFY" val="smartTable{ef448f27-0152-4d30-8d9f-867729538cfd}"/>
</p:tagLst>
</file>

<file path=ppt/tags/tag8.xml><?xml version="1.0" encoding="utf-8"?>
<p:tagLst xmlns:p="http://schemas.openxmlformats.org/presentationml/2006/main">
  <p:tag name="KSO_WM_UNIT_TABLE_BEAUTIFY" val="smartTable{ef448f27-0152-4d30-8d9f-867729538cfd}"/>
</p:tagLst>
</file>

<file path=ppt/tags/tag9.xml><?xml version="1.0" encoding="utf-8"?>
<p:tagLst xmlns:p="http://schemas.openxmlformats.org/presentationml/2006/main">
  <p:tag name="KSO_WM_UNIT_TABLE_BEAUTIFY" val="smartTable{ef448f27-0152-4d30-8d9f-867729538cfd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1745</Words>
  <Application>WPS 演示</Application>
  <PresentationFormat>全屏显示(4:3)</PresentationFormat>
  <Paragraphs>296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宋体</vt:lpstr>
      <vt:lpstr>Wingdings</vt:lpstr>
      <vt:lpstr>黑体</vt:lpstr>
      <vt:lpstr>Calibri</vt:lpstr>
      <vt:lpstr>Arial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76</cp:revision>
  <dcterms:created xsi:type="dcterms:W3CDTF">2015-05-19T08:03:00Z</dcterms:created>
  <dcterms:modified xsi:type="dcterms:W3CDTF">2021-10-30T10:16:45Z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7A2B0223BE414C659B251602E570F6D4</vt:lpwstr>
  </property>
  <property fmtid="{D5CDD505-2E9C-101B-9397-08002B2CF9AE}" pid="3" name="KSOProductBuildVer">
    <vt:lpwstr>2052-11.1.0.11045</vt:lpwstr>
  </property>
</Properties>
</file>