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6" r:id="rId4"/>
    <p:sldId id="261" r:id="rId5"/>
    <p:sldId id="263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6870" y="2785745"/>
            <a:ext cx="8281670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563938" y="2416410"/>
            <a:ext cx="243367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:F3331A/B5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285720" y="3071810"/>
          <a:ext cx="8358218" cy="3080258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塞，平衡内外压差，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、灯具采用对流散热气流孔通道设计，提高灯具散热性能，有效降低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结温，提高发光效率，降低驱动环境温度，提高驱动平均寿命；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通过精心设计的安装支架，可以调节灯具投射角度，并可横向滑动调节，安装方便快捷。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安全规范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：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广场、户外景观、大楼外立面、大型建筑、主题公园、娱乐场所等地的景观照明。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43125" y="356870"/>
            <a:ext cx="2346960" cy="1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642911" y="1428735"/>
          <a:ext cx="7358112" cy="3643340"/>
        </p:xfrm>
        <a:graphic>
          <a:graphicData uri="http://schemas.openxmlformats.org/drawingml/2006/table">
            <a:tbl>
              <a:tblPr/>
              <a:tblGrid>
                <a:gridCol w="997708"/>
                <a:gridCol w="672640"/>
                <a:gridCol w="1546621"/>
                <a:gridCol w="1421840"/>
                <a:gridCol w="1347452"/>
                <a:gridCol w="1371851"/>
              </a:tblGrid>
              <a:tr h="67958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标准角度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型号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F3331A/B5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F3332A/B5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F3333A/B5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F3334A/B5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颗数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A)/4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A)/8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A)/12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A)/16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长度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350   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高压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118W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6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低压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1067435"/>
          <a:ext cx="8001000" cy="536765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70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F3331A/B5 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4W/6.5W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A) /4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B5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方正黑体简体" panose="02010601030101010101" pitchFamily="2" charset="-122"/>
                        <a:ea typeface="方正黑体简体" panose="02010601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 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颜色（全彩）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红绿蓝白，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</a:t>
                      </a:r>
                      <a:r>
                        <a:rPr lang="zh-CN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20°/30°/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40°/55°/30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15°/50*30°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5mm </a:t>
                      </a:r>
                      <a:r>
                        <a:rPr lang="zh-CN" altLang="en-US" sz="100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zh-CN" altLang="en-US" sz="1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，碧玉黑表面</a:t>
                      </a:r>
                      <a:r>
                        <a:rPr lang="zh-CN" altLang="en-US" sz="100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颜色处理</a:t>
                      </a:r>
                      <a:endParaRPr lang="zh-CN" altLang="en-US" sz="10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350mA/500mA 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1.7KG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76470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64019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1433" y="1340768"/>
            <a:ext cx="1285884" cy="166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988840"/>
            <a:ext cx="6638938" cy="114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33" y="3501008"/>
            <a:ext cx="7810520" cy="156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8f10879d-f3a9-491e-8cce-44f2e787cfa9}"/>
  <p:tag name="TABLE_ENDDRAG_ORIGIN_RECT" val="630*396"/>
  <p:tag name="TABLE_ENDDRAG_RECT" val="56*84*630*39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960</Words>
  <Application>WPS 演示</Application>
  <PresentationFormat>全屏显示(4:3)</PresentationFormat>
  <Paragraphs>158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黑体</vt:lpstr>
      <vt:lpstr>Calibri</vt:lpstr>
      <vt:lpstr>Arial Unicode MS</vt:lpstr>
      <vt:lpstr>Arial</vt:lpstr>
      <vt:lpstr>方正黑体简体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55</cp:revision>
  <dcterms:created xsi:type="dcterms:W3CDTF">2015-05-19T08:03:00Z</dcterms:created>
  <dcterms:modified xsi:type="dcterms:W3CDTF">2021-10-30T09:33:27Z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5DB0FB2BCC9D4AA091D200F87FD53610</vt:lpwstr>
  </property>
  <property fmtid="{D5CDD505-2E9C-101B-9397-08002B2CF9AE}" pid="3" name="KSOProductBuildVer">
    <vt:lpwstr>2052-11.1.0.11045</vt:lpwstr>
  </property>
</Properties>
</file>