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99683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356244" y="2615053"/>
            <a:ext cx="206017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F1273C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4655" y="3284855"/>
          <a:ext cx="8174990" cy="2882900"/>
        </p:xfrm>
        <a:graphic>
          <a:graphicData uri="http://schemas.openxmlformats.org/drawingml/2006/table">
            <a:tbl>
              <a:tblPr/>
              <a:tblGrid>
                <a:gridCol w="4192270"/>
                <a:gridCol w="3982720"/>
              </a:tblGrid>
              <a:tr h="23774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产品特性</a:t>
                      </a:r>
                      <a:r>
                        <a:rPr lang="en-US" altLang="zh-CN" sz="1000" b="1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sz="1000" b="0" kern="120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使用高导热航空铝材加烟囱式对流散热设计，AL6063 导热系数 218W/m.K( 压铸铝为 96W/m.K)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，同样的功率体积更小，同时保证产品使用寿命；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使用透镜组合成像光学设计，配备 3.5° ~35°光束角无极调节旋钮，可随意变化投射角度满足不同场景应用。</a:t>
                      </a:r>
                      <a:endParaRPr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外观简洁大方，拼色式设计，配合旋转支架适应不同安装场景。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5.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防水等级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en-US" altLang="zh-CN" sz="10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型支架固定安装，安装简单方便。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</a:t>
                      </a:r>
                      <a:r>
                        <a:rPr lang="zh-CN" altLang="en-US" sz="10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方式：</a:t>
                      </a:r>
                      <a:endParaRPr lang="en-US" altLang="zh-CN" sz="10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）协议控制，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0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应用场所</a:t>
                      </a:r>
                      <a:r>
                        <a:rPr lang="zh-CN" altLang="en-US" sz="1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可适用于公园广场、建筑立面、景区道路、重点对象的渲染照明及染色。</a:t>
                      </a: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54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zh-CN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95" y="260350"/>
            <a:ext cx="2392680" cy="25304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28497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F1273C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OSRAM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45W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1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合一红绿蓝白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4°</a:t>
                      </a:r>
                      <a:r>
                        <a:rPr lang="en-US" altLang="zh-CN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~</a:t>
                      </a: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60°</a:t>
                      </a:r>
                      <a:endParaRPr lang="zh-CN" altLang="en-US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6063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铝，砂纹白色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白透明玻璃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3600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2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94209" y="90872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412875"/>
            <a:ext cx="7698740" cy="35934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ad79404c-0f94-46cc-9f9c-0fb08c199c91}"/>
  <p:tag name="TABLE_ENDDRAG_ORIGIN_RECT" val="643*210"/>
  <p:tag name="TABLE_ENDDRAG_RECT" val="32*230*643*210"/>
</p:tagLst>
</file>

<file path=ppt/tags/tag2.xml><?xml version="1.0" encoding="utf-8"?>
<p:tagLst xmlns:p="http://schemas.openxmlformats.org/presentationml/2006/main">
  <p:tag name="KSO_WM_UNIT_TABLE_BEAUTIFY" val="smartTable{45ffc253-c0c5-4567-b9e0-cf4fd34e18a1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</Words>
  <Application>WPS 演示</Application>
  <PresentationFormat>全屏显示(4:3)</PresentationFormat>
  <Paragraphs>101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67</cp:revision>
  <dcterms:created xsi:type="dcterms:W3CDTF">2015-05-19T08:03:00Z</dcterms:created>
  <dcterms:modified xsi:type="dcterms:W3CDTF">2021-08-27T12:07:49Z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2052-11.1.0.10700</vt:lpwstr>
  </property>
</Properties>
</file>