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65" r:id="rId5"/>
    <p:sldId id="261" r:id="rId6"/>
    <p:sldId id="262" r:id="rId7"/>
    <p:sldId id="268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F652D-A531-4C2E-9AA9-216D584333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3D27F-2C05-4CEF-8D20-2186DDA009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3D27F-2C05-4CEF-8D20-2186DDA009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605" y="2439670"/>
            <a:ext cx="8032115" cy="27559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571683" y="2060558"/>
            <a:ext cx="243367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型号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:F3333A/B5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Group 5"/>
          <p:cNvGraphicFramePr>
            <a:graphicFrameLocks noGrp="1"/>
          </p:cNvGraphicFramePr>
          <p:nvPr/>
        </p:nvGraphicFramePr>
        <p:xfrm>
          <a:off x="285720" y="2715888"/>
          <a:ext cx="8358218" cy="4086098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使用防水透气螺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塞，平衡内外压差，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zh-CN" altLang="en-US" sz="1000" kern="1200" baseline="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防雷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设计中采用针对感应雷击及静电（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ESD)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的专用防护元件，器件性能符合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IEC61000-4(Level4)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的检测标准。突波电流（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Peak Current)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最高可达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3000A(8/20</a:t>
                      </a:r>
                      <a:r>
                        <a:rPr lang="el-GR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S)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宽范围的输入电压：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，设计优点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全电压设计，适合世界及中国各地区电压尤其适合电压起伏较大的地区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全电压能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全电压设计的灯具，可减少外部电源接线及电源防水的问题，使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产品及系统安装成本低，节省安装成本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安装方便快速，保证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产品及系统的质量。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结温，提高发光效率，降低驱动环境温度，提高驱动平均寿命；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通过精心设计的安装支架，可调节灯具投射角度，并可横向滑动调节，安装方便快捷。</a:t>
                      </a:r>
                      <a:endParaRPr lang="en-US" altLang="zh-CN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光学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采用四合一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RGBW LED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，能够调出全白光系列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3000K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2200K)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混光更均匀，白色效果更纯正。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广场、户外景观、大楼外立面、大型建筑、主题公园、娱乐场所等地的景观照明。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75718" y="620690"/>
            <a:ext cx="2786082" cy="1536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899592" y="1340768"/>
          <a:ext cx="7358112" cy="3643340"/>
        </p:xfrm>
        <a:graphic>
          <a:graphicData uri="http://schemas.openxmlformats.org/drawingml/2006/table">
            <a:tbl>
              <a:tblPr/>
              <a:tblGrid>
                <a:gridCol w="997708"/>
                <a:gridCol w="672640"/>
                <a:gridCol w="1546621"/>
                <a:gridCol w="1421840"/>
                <a:gridCol w="1347452"/>
                <a:gridCol w="1371851"/>
              </a:tblGrid>
              <a:tr h="67958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标准角度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型号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F3331A/B5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F3332A/B5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F3333A/B5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F3334A/B5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颗数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A)/4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B5)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A)/8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B5)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A)/12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B5)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A)/16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颗（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B5)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　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长度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350   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650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1250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0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高压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59W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88W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118W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6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低压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99745" y="981710"/>
          <a:ext cx="8286750" cy="5469255"/>
        </p:xfrm>
        <a:graphic>
          <a:graphicData uri="http://schemas.openxmlformats.org/drawingml/2006/table">
            <a:tbl>
              <a:tblPr/>
              <a:tblGrid>
                <a:gridCol w="3255645"/>
                <a:gridCol w="5031105"/>
              </a:tblGrid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F3333A/B5 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4W/6.5W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18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A)/12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B5)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 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颜色（全彩）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红绿蓝白，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</a:t>
                      </a:r>
                      <a:r>
                        <a:rPr lang="zh-CN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/20°/30°/40°/55°/30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15°/50*30°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5mm 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钢化超白玻璃，</a:t>
                      </a:r>
                      <a:r>
                        <a:rPr lang="zh-CN" altLang="en-US" sz="105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碧玉黑表面颜色处理 </a:t>
                      </a:r>
                      <a:endParaRPr lang="en-US" altLang="zh-CN" sz="105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350mA/500mA 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Max)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26A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4.8KG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99745" y="620395"/>
            <a:ext cx="828738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9437" y="66712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1472" y="1071546"/>
            <a:ext cx="802798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333249" y="2866249"/>
            <a:ext cx="52450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314" y="1928802"/>
            <a:ext cx="52450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1020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6" y="1080299"/>
            <a:ext cx="52450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2140" y="69276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2425" y="112456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F3333A-18-UN-RC(20-XL-18RGBWN-AJ,L1000mm,C,CT)</a:t>
            </a:r>
            <a:endParaRPr lang="en-US" altLang="zh-CN" sz="1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42845" y="1678291"/>
            <a:ext cx="371624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2223" y="1628761"/>
            <a:ext cx="5214942" cy="352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72117" y="5372429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3502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75.7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31a9588-85c9-4b72-b790-aad2ea7e78fe}"/>
  <p:tag name="TABLE_ENDDRAG_ORIGIN_RECT" val="652*426"/>
  <p:tag name="TABLE_ENDDRAG_RECT" val="39*75*652*426"/>
</p:tagLst>
</file>

<file path=ppt/tags/tag2.xml><?xml version="1.0" encoding="utf-8"?>
<p:tagLst xmlns:p="http://schemas.openxmlformats.org/presentationml/2006/main">
  <p:tag name="KSO_WM_UNIT_TABLE_BEAUTIFY" val="smartTable{eab042e1-79a8-4869-9172-feb941432697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1324</Words>
  <Application>WPS 演示</Application>
  <PresentationFormat>全屏显示(4:3)</PresentationFormat>
  <Paragraphs>195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黑体</vt:lpstr>
      <vt:lpstr>Calibri</vt:lpstr>
      <vt:lpstr>Arial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67</cp:revision>
  <dcterms:created xsi:type="dcterms:W3CDTF">2015-05-19T08:03:00Z</dcterms:created>
  <dcterms:modified xsi:type="dcterms:W3CDTF">2021-10-30T10:05:27Z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F6C186AF9C584EF28D31C1EB8BCFBD4E</vt:lpwstr>
  </property>
  <property fmtid="{D5CDD505-2E9C-101B-9397-08002B2CF9AE}" pid="3" name="KSOProductBuildVer">
    <vt:lpwstr>2052-11.1.0.11045</vt:lpwstr>
  </property>
</Properties>
</file>