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0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3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139952" y="2160088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FWK2335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178443" cy="3250914"/>
        </p:xfrm>
        <a:graphic>
          <a:graphicData uri="http://schemas.openxmlformats.org/drawingml/2006/table">
            <a:tbl>
              <a:tblPr/>
              <a:tblGrid>
                <a:gridCol w="4194087"/>
                <a:gridCol w="3984356"/>
              </a:tblGrid>
              <a:tr h="32509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1.</a:t>
                      </a:r>
                      <a:r>
                        <a:rPr lang="zh-CN" altLang="en-US" sz="1000" dirty="0" smtClean="0">
                          <a:sym typeface="+mn-ea"/>
                        </a:rPr>
                        <a:t>根据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2. </a:t>
                      </a:r>
                      <a:r>
                        <a:rPr lang="zh-CN" altLang="en-US" sz="1000" dirty="0" smtClean="0">
                          <a:sym typeface="+mn-ea"/>
                        </a:rPr>
                        <a:t> </a:t>
                      </a:r>
                      <a:r>
                        <a:rPr lang="en-US" altLang="zh-CN" sz="1000" smtClean="0">
                          <a:sym typeface="+mn-ea"/>
                        </a:rPr>
                        <a:t>12 </a:t>
                      </a:r>
                      <a:r>
                        <a:rPr lang="en-US" altLang="zh-CN" sz="1000" dirty="0" smtClean="0">
                          <a:sym typeface="+mn-ea"/>
                        </a:rPr>
                        <a:t>°</a:t>
                      </a:r>
                      <a:r>
                        <a:rPr lang="zh-CN" altLang="en-US" sz="1000" dirty="0" smtClean="0">
                          <a:sym typeface="+mn-ea"/>
                        </a:rPr>
                        <a:t>遮光角一体化防眩光设计。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FWK2335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495" y="128270"/>
            <a:ext cx="1810385" cy="23241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30432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FWK2335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3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RGBW(W:3000K/4000K/5000K)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12°/15°/20°/30°/40°/55°/30*15°/50*30°</a:t>
                      </a:r>
                      <a:endParaRPr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en-US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1000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17900 </a:t>
                      </a: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cd</a:t>
                      </a: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1000" dirty="0" smtClean="0">
                          <a:sym typeface="+mn-ea"/>
                        </a:rPr>
                        <a:t>*</a:t>
                      </a:r>
                      <a:r>
                        <a:rPr lang="en-US" altLang="zh-CN" sz="1000" dirty="0" smtClean="0">
                          <a:sym typeface="+mn-ea"/>
                        </a:rPr>
                        <a:t>1.0mm</a:t>
                      </a:r>
                      <a:r>
                        <a:rPr lang="en-US" altLang="zh-CN" sz="1000" baseline="30000" dirty="0" smtClean="0">
                          <a:sym typeface="+mn-ea"/>
                        </a:rPr>
                        <a:t>2</a:t>
                      </a:r>
                      <a:r>
                        <a:rPr lang="en-US" altLang="zh-CN" sz="1000" dirty="0" smtClean="0">
                          <a:sym typeface="+mn-ea"/>
                        </a:rPr>
                        <a:t> </a:t>
                      </a:r>
                      <a:r>
                        <a:rPr lang="zh-CN" altLang="en-US" sz="1000" dirty="0" smtClean="0">
                          <a:sym typeface="+mn-ea"/>
                        </a:rPr>
                        <a:t>橡胶线</a:t>
                      </a:r>
                      <a:r>
                        <a:rPr lang="en-US" altLang="zh-CN" sz="1000" dirty="0" smtClean="0"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低压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对双绞线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r>
                        <a:rPr lang="en-US" altLang="zh-CN" sz="1000" dirty="0" smtClean="0">
                          <a:sym typeface="+mn-ea"/>
                        </a:rPr>
                        <a:t>;III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1.8KG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40221"/>
          <a:stretch>
            <a:fillRect/>
          </a:stretch>
        </p:blipFill>
        <p:spPr>
          <a:xfrm>
            <a:off x="899592" y="5062264"/>
            <a:ext cx="1783715" cy="8553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141" y="5039819"/>
            <a:ext cx="854075" cy="794385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65258" y="4725079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899592" y="5795054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1661989" y="5802848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2683307" y="5832863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75105" y="1217930"/>
            <a:ext cx="5914390" cy="28879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bde6791-3693-4a0c-86b4-8e70bff92e3e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WPS 演示</Application>
  <PresentationFormat>全屏显示(4:3)</PresentationFormat>
  <Paragraphs>107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97</cp:revision>
  <dcterms:created xsi:type="dcterms:W3CDTF">2015-05-19T08:03:00Z</dcterms:created>
  <dcterms:modified xsi:type="dcterms:W3CDTF">2023-10-07T05:53:45Z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